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6F28-418D-4FFE-9216-FB995BEE67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F8FB-8DA0-4923-BFEA-B7571E7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2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6F28-418D-4FFE-9216-FB995BEE67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F8FB-8DA0-4923-BFEA-B7571E7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6F28-418D-4FFE-9216-FB995BEE67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F8FB-8DA0-4923-BFEA-B7571E7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6F28-418D-4FFE-9216-FB995BEE67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F8FB-8DA0-4923-BFEA-B7571E7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6F28-418D-4FFE-9216-FB995BEE67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F8FB-8DA0-4923-BFEA-B7571E7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0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6F28-418D-4FFE-9216-FB995BEE67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F8FB-8DA0-4923-BFEA-B7571E7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0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6F28-418D-4FFE-9216-FB995BEE67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F8FB-8DA0-4923-BFEA-B7571E7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6F28-418D-4FFE-9216-FB995BEE67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F8FB-8DA0-4923-BFEA-B7571E7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8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6F28-418D-4FFE-9216-FB995BEE67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F8FB-8DA0-4923-BFEA-B7571E7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0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6F28-418D-4FFE-9216-FB995BEE67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F8FB-8DA0-4923-BFEA-B7571E7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4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6F28-418D-4FFE-9216-FB995BEE67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F8FB-8DA0-4923-BFEA-B7571E7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6F28-418D-4FFE-9216-FB995BEE67B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F8FB-8DA0-4923-BFEA-B7571E70D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251" y="-304395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251" y="4914534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89" y="4914533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89" y="-304395"/>
            <a:ext cx="1810362" cy="189569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2351723" y="1983486"/>
            <a:ext cx="134682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পোঁচ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6394584" y="4842355"/>
            <a:ext cx="2799063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মাখানো বা লেপা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3" y="1089623"/>
            <a:ext cx="4121623" cy="3452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4"/>
          <p:cNvSpPr txBox="1"/>
          <p:nvPr/>
        </p:nvSpPr>
        <p:spPr>
          <a:xfrm>
            <a:off x="2591018" y="4914533"/>
            <a:ext cx="809087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কোকিলের গায়ে কালোর উপরে নীল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পোঁচ দেওয়া আছে।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38" y="-280511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79" y="4858541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38" y="-280511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38" y="4962301"/>
            <a:ext cx="1810362" cy="1895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77" y="3799268"/>
            <a:ext cx="3028481" cy="2554913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3961581" y="1153523"/>
            <a:ext cx="3482408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0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707" y="-333396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243" y="4856531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86" y="-172872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94" y="4962301"/>
            <a:ext cx="1810362" cy="1895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94" y="2240924"/>
            <a:ext cx="3659814" cy="4078444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4701057" y="740684"/>
            <a:ext cx="3215751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5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-280511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16" y="4962301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54" y="-386281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59" y="4914534"/>
            <a:ext cx="1810362" cy="189569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476736" y="1332113"/>
            <a:ext cx="2593765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118175"/>
              </p:ext>
            </p:extLst>
          </p:nvPr>
        </p:nvGraphicFramePr>
        <p:xfrm>
          <a:off x="5253038" y="3208338"/>
          <a:ext cx="16859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ackager Shell Object" showAsIcon="1" r:id="rId5" imgW="1685880" imgH="440280" progId="Package">
                  <p:embed/>
                </p:oleObj>
              </mc:Choice>
              <mc:Fallback>
                <p:oleObj name="Packager Shell Object" showAsIcon="1" r:id="rId5" imgW="16858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3038" y="3208338"/>
                        <a:ext cx="168592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"/>
          <p:cNvSpPr txBox="1"/>
          <p:nvPr/>
        </p:nvSpPr>
        <p:spPr>
          <a:xfrm>
            <a:off x="2717616" y="1332113"/>
            <a:ext cx="7044570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নানারকম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ভাঙে।ওরা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ডাকাডাকি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করে।তাতে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খুশিতে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ওঠে।পাখি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করে।পরিবেশ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করে।পাখি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-191070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4856531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59" y="4962301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447" y="-191070"/>
            <a:ext cx="1810362" cy="1895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68" y="612835"/>
            <a:ext cx="4913558" cy="3545951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2573715" y="4753880"/>
            <a:ext cx="704457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কাক।কালো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কাক কা কা করে ডাকে।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60" y="-253764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60" y="4948288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119" y="-333396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59" y="4856531"/>
            <a:ext cx="1810362" cy="1895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74" y="425002"/>
            <a:ext cx="6287158" cy="3938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4"/>
          <p:cNvSpPr txBox="1"/>
          <p:nvPr/>
        </p:nvSpPr>
        <p:spPr>
          <a:xfrm>
            <a:off x="1595773" y="4918538"/>
            <a:ext cx="807626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কাক ঝাঁক বেঁধে ওড়ে।খুব চালাক বলে নাম আছে কাকের।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108" y="-266193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108" y="4990937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876" y="-386281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746" y="4914534"/>
            <a:ext cx="1810362" cy="189569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2408522" y="5267510"/>
            <a:ext cx="704457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তবে বোকামির কান্ডও করে সে।কোকিলের দিমে তা দেয়।বাচ্চা ফুটিয়ে দেয়।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9" y="264414"/>
            <a:ext cx="6001728" cy="4791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267" y="1855458"/>
            <a:ext cx="3722872" cy="2720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75" b="77258"/>
          <a:stretch/>
        </p:blipFill>
        <p:spPr>
          <a:xfrm>
            <a:off x="13064550" y="1850778"/>
            <a:ext cx="1139881" cy="6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5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879 C -0.0125 -0.0125 -0.05547 -0.01597 -0.07109 -0.01597 C -0.16654 -0.01597 -0.26523 0.04144 -0.26523 0.09908 C -0.26523 0.06991 -0.31458 0.04144 -0.36068 0.04144 C -0.41003 0.04144 -0.45612 0.07037 -0.45612 0.09908 C -0.45612 0.08472 -0.4806 0.06991 -0.50547 0.06991 C -0.52995 0.06991 -0.55482 0.08426 -0.55482 0.09908 C -0.55482 0.09167 -0.56732 0.08472 -0.5793 0.08472 C -0.59167 0.08472 -0.60378 0.09213 -0.60378 0.09908 C -0.60378 0.09514 -0.60977 0.09167 -0.61615 0.09167 C -0.6194 0.09167 -0.62865 0.09537 -0.62865 0.09908 C -0.62865 0.09722 -0.6319 0.09514 -0.63464 0.09514 C -0.63464 0.09491 -0.64063 0.09699 -0.64063 0.09908 C -0.64063 0.09792 -0.64063 0.09722 -0.64388 0.09722 C -0.64388 0.09769 -0.64714 0.09815 -0.64714 0.09908 C -0.64714 0.09861 -0.64714 0.09792 -0.64714 0.09769 C -0.65026 0.09769 -0.65026 0.09792 -0.65026 0.09861 C -0.65352 0.09861 -0.65352 0.09815 -0.65352 0.09769 C -0.65664 0.09769 -0.65664 0.09792 -0.65664 0.09861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39" y="50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879 C -0.0125 -0.0125 -0.05546 -0.01597 -0.07109 -0.01597 C -0.16653 -0.01597 -0.26523 0.04144 -0.26523 0.09908 C -0.26523 0.06991 -0.31458 0.04144 -0.36067 0.04144 C -0.41002 0.04144 -0.45612 0.07037 -0.45612 0.09908 C -0.45612 0.08472 -0.48059 0.06991 -0.50546 0.06991 C -0.52994 0.06991 -0.55481 0.08426 -0.55481 0.09908 C -0.55481 0.09167 -0.56731 0.08472 -0.57929 0.08472 C -0.59166 0.08472 -0.60377 0.09213 -0.60377 0.09908 C -0.60377 0.09514 -0.60976 0.09167 -0.61614 0.09167 C -0.6194 0.09167 -0.62864 0.09537 -0.62864 0.09908 C -0.62864 0.09722 -0.6319 0.09514 -0.63463 0.09514 C -0.63463 0.09491 -0.64062 0.09699 -0.64062 0.09908 C -0.64062 0.09792 -0.64062 0.09722 -0.64388 0.09722 C -0.64388 0.09769 -0.64713 0.09815 -0.64713 0.09908 C -0.64713 0.09861 -0.64713 0.09792 -0.64713 0.09769 C -0.65026 0.09769 -0.65026 0.09792 -0.65026 0.09861 C -0.65351 0.09861 -0.65351 0.09815 -0.65351 0.09769 C -0.65664 0.09769 -0.65664 0.09792 -0.65664 0.09861 " pathEditMode="relative" rAng="0" ptsTypes="AAAAAAAAAAAAAA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39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813" y="-280511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4856531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59" y="-280511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51" y="4962301"/>
            <a:ext cx="1810362" cy="1895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49" y="58003"/>
            <a:ext cx="6226628" cy="4731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4"/>
          <p:cNvSpPr txBox="1"/>
          <p:nvPr/>
        </p:nvSpPr>
        <p:spPr>
          <a:xfrm>
            <a:off x="2092175" y="4789659"/>
            <a:ext cx="8571276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আমাদের চেনা পাখি কোকিল।এদের রঙ ও কালো।তবে কালোর উপরে উজ্জ্বল নীল রঙ এর পোঁচ দেওয়া।চোখের রঙ টকটকে লাল।লম্বা লেজ আছে।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58131" r="54139" b="22237"/>
          <a:stretch/>
        </p:blipFill>
        <p:spPr>
          <a:xfrm>
            <a:off x="2931885" y="2786742"/>
            <a:ext cx="2677885" cy="928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692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9225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4856531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59" y="-159224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38" y="4856531"/>
            <a:ext cx="1810362" cy="1895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15" y="589739"/>
            <a:ext cx="5184094" cy="4073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4"/>
          <p:cNvSpPr txBox="1"/>
          <p:nvPr/>
        </p:nvSpPr>
        <p:spPr>
          <a:xfrm>
            <a:off x="1810362" y="5018554"/>
            <a:ext cx="8571276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কোকিল ডাকে উঁচু ও সুরেলা কন্ঠে।কুউ-উ-উ,কুউ-উ-উ ডাক ঠিক গানের মতো মিষ্টি।কোকিল বসন্তকালে ডাকে।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8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11" y="-47767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11" y="4914534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51" y="-333396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51" y="4856531"/>
            <a:ext cx="1810362" cy="1895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"/>
          <a:stretch/>
        </p:blipFill>
        <p:spPr>
          <a:xfrm>
            <a:off x="3568672" y="415105"/>
            <a:ext cx="5036458" cy="4499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4"/>
          <p:cNvSpPr txBox="1"/>
          <p:nvPr/>
        </p:nvSpPr>
        <p:spPr>
          <a:xfrm>
            <a:off x="2092175" y="5300232"/>
            <a:ext cx="8571276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ময়না দেখতে যেমন সুন্দর তেমনি মিষ্টি তার গান।অন্য পাখির ডাক,মানুষের কথা অবিকল নকল করতে পারে সে।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201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7604" y="630296"/>
            <a:ext cx="5568287" cy="2101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04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11" y="-47767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11" y="4914534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51" y="-333396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51" y="4856531"/>
            <a:ext cx="1810362" cy="1895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01" y="451239"/>
            <a:ext cx="4673599" cy="416540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306930" y="5056924"/>
            <a:ext cx="9593942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এজন্য মানুষ তাকে শখ করে পোষে।ময়নার রঙ কালো।চোখের নিচে মাথার পেছনদিক হলুদ।ঠোঁট কমলা লালে মেশানো।পা দুটি হলুদ।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9" t="83896" r="41886"/>
          <a:stretch/>
        </p:blipFill>
        <p:spPr>
          <a:xfrm>
            <a:off x="5892800" y="3853957"/>
            <a:ext cx="638629" cy="670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" t="13892" r="67958" b="78791"/>
          <a:stretch/>
        </p:blipFill>
        <p:spPr>
          <a:xfrm>
            <a:off x="3784102" y="1027359"/>
            <a:ext cx="1524001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0" t="82602" r="11714" b="5551"/>
          <a:stretch/>
        </p:blipFill>
        <p:spPr>
          <a:xfrm>
            <a:off x="7197242" y="3922457"/>
            <a:ext cx="711200" cy="4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6519" y="187656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11" y="-47767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11" y="4914534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51" y="-333396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51" y="4856531"/>
            <a:ext cx="1810362" cy="1895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773" y="3920039"/>
            <a:ext cx="5497665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দল-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কোকিল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কোকিল পাখি সম্পর্কে ২টি বাক্য লিখ।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5983" y="3837188"/>
            <a:ext cx="5124951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দল-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ময়না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ময়না পাখি সম্পর্কে ২টি বাক্য লিখ।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773" y="3967806"/>
            <a:ext cx="5341257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১)কোকিল বসন্তকালে ডাকে।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২)কোকিলের লম্বা লেজ আছে।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41819" y="3967806"/>
            <a:ext cx="6183693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১)ময়না পাখির রঙ কালো।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২)ময়না পাখি মানুষের কথা অবিকল নকল করতে পারে।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20" y="105226"/>
            <a:ext cx="4748703" cy="3625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301818" y="350057"/>
            <a:ext cx="228372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6516" y="193657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11" y="-47767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11" y="4914534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51" y="-333396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51" y="4856531"/>
            <a:ext cx="1810362" cy="1895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8151" y="212566"/>
            <a:ext cx="4015693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সঠিক উত্তরে ক্লিক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6329" y="1201601"/>
            <a:ext cx="584068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কোকিলের ডিমে তা দেয় কোন পাখি?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4351" y="2721113"/>
            <a:ext cx="164986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১)ময়না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0558" y="2665483"/>
            <a:ext cx="164986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২)টিয়ে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6474" y="2665483"/>
            <a:ext cx="164986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৩)কাক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9842" y="2665483"/>
            <a:ext cx="183981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৪)কোকিল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8248" y="1862634"/>
            <a:ext cx="190832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আবার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4729" y="1846599"/>
            <a:ext cx="190832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আবার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1897" y="1846599"/>
            <a:ext cx="190832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আবার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8112" y="1854498"/>
            <a:ext cx="190832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4468" y="3851038"/>
            <a:ext cx="611696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মানুষের কথা নকল করতে পারে কোন পাখি?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84915" y="5370550"/>
            <a:ext cx="164986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১)ময়না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0274" y="5387423"/>
            <a:ext cx="164986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২)কবুতর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5632" y="5435596"/>
            <a:ext cx="164986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৩)কাক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35529" y="5429696"/>
            <a:ext cx="183981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৪)দোয়েল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1472" y="4629470"/>
            <a:ext cx="190832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আবার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41471" y="4637999"/>
            <a:ext cx="190832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আবার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5203" y="4624760"/>
            <a:ext cx="190832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আবার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47114" y="4607812"/>
            <a:ext cx="190832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872" y="187656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-280511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16" y="4962301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54" y="-386281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59" y="4914534"/>
            <a:ext cx="1810362" cy="1895699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5060051" y="667338"/>
            <a:ext cx="175461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456382" y="2038938"/>
            <a:ext cx="2961947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প্রশ্নের উত্তর 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3092803" y="3226506"/>
            <a:ext cx="5689104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১)কোন পাখি গান গাইতে পারে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২)কোকিল কোন সময় ডাকে?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5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521431"/>
            <a:ext cx="8853715" cy="61250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76344" y="3045795"/>
            <a:ext cx="6148912" cy="11001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61715" y="3021912"/>
            <a:ext cx="6148912" cy="1100184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1348205" y="943109"/>
            <a:ext cx="4791338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569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4789" y="672614"/>
            <a:ext cx="373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3935" y="2475217"/>
            <a:ext cx="4844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নাসরিন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কয়ানিজপাড়া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সরঃপ্রাঃবিঃ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সৈয়দপুর,নীলফামারী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92119" y="2064225"/>
            <a:ext cx="4394580" cy="3125337"/>
            <a:chOff x="6892119" y="1866331"/>
            <a:chExt cx="4394580" cy="31253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t="2456" r="2090" b="3840"/>
            <a:stretch/>
          </p:blipFill>
          <p:spPr>
            <a:xfrm>
              <a:off x="6892119" y="1866331"/>
              <a:ext cx="4394580" cy="31253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14" t="9553" r="15527" b="54825"/>
            <a:stretch/>
          </p:blipFill>
          <p:spPr>
            <a:xfrm>
              <a:off x="7574507" y="2398730"/>
              <a:ext cx="3029804" cy="21869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11" y="5039069"/>
            <a:ext cx="1810362" cy="1895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4802975"/>
            <a:ext cx="1810362" cy="1895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59" y="-52214"/>
            <a:ext cx="1810362" cy="1895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79" y="-141026"/>
            <a:ext cx="1810362" cy="18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3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5840" y="932588"/>
            <a:ext cx="3098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8537" y="2979702"/>
            <a:ext cx="5447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302" y="1287906"/>
            <a:ext cx="3715513" cy="4612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905" y="4953000"/>
            <a:ext cx="1810362" cy="1895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54" y="-154939"/>
            <a:ext cx="1810362" cy="1895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6530"/>
            <a:ext cx="1810362" cy="1895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09" y="-174944"/>
            <a:ext cx="1810362" cy="18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3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9845" y="1287430"/>
            <a:ext cx="6032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ভিডিও 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10144"/>
              </p:ext>
            </p:extLst>
          </p:nvPr>
        </p:nvGraphicFramePr>
        <p:xfrm>
          <a:off x="4560888" y="3208338"/>
          <a:ext cx="30702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4" imgW="3070080" imgH="440280" progId="Package">
                  <p:embed/>
                </p:oleObj>
              </mc:Choice>
              <mc:Fallback>
                <p:oleObj name="Packager Shell Object" showAsIcon="1" r:id="rId4" imgW="30700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0888" y="3208338"/>
                        <a:ext cx="307022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38" y="4952736"/>
            <a:ext cx="1810362" cy="1895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79" y="4774643"/>
            <a:ext cx="1810362" cy="1895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863" y="-47768"/>
            <a:ext cx="1810362" cy="1895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79" y="-47767"/>
            <a:ext cx="1810362" cy="18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3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9845" y="1287430"/>
            <a:ext cx="6032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আমরা কি দেখলাম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9370" y="1319266"/>
            <a:ext cx="1321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236" y="2118427"/>
            <a:ext cx="291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236" y="3167783"/>
            <a:ext cx="2957581" cy="83099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1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6518" y="187656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01654" y="550451"/>
            <a:ext cx="2351964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5947" y="2120628"/>
            <a:ext cx="6032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২.৬.১ পরিচিত পাখি সম্পর্কে বলতে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২.৬.২ পরিচিত পাখির বর্ননা ও সংশ্লিষ্ট প্রশ্নের উত্তর দিতে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55" y="4896438"/>
            <a:ext cx="1810362" cy="1895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97" y="4868472"/>
            <a:ext cx="1810362" cy="1895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899" y="-111255"/>
            <a:ext cx="1810362" cy="1895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61" y="-57396"/>
            <a:ext cx="1810362" cy="18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5320" y="174577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38" y="4774644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38" y="-47767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" y="0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809332"/>
            <a:ext cx="1810362" cy="189569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3364244" y="668428"/>
            <a:ext cx="5118479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নতুন শব্দ জেনে নিই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792165" y="2788704"/>
            <a:ext cx="184756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8022" y="5581980"/>
            <a:ext cx="5545897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পাখির শরীর বা পাখার আবরন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6" t="16518" r="20547"/>
          <a:stretch/>
        </p:blipFill>
        <p:spPr>
          <a:xfrm>
            <a:off x="5207269" y="1743600"/>
            <a:ext cx="3435126" cy="347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989580" y="5581980"/>
            <a:ext cx="661683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নীলকন্ঠী পাখির শরীর নীল পালকে ঢাকা।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421" y="163773"/>
            <a:ext cx="11818961" cy="6482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09" y="-47768"/>
            <a:ext cx="1810362" cy="189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09" y="4750761"/>
            <a:ext cx="1810362" cy="189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447" y="-47767"/>
            <a:ext cx="1810362" cy="1895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447" y="4914534"/>
            <a:ext cx="1810362" cy="1895699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2351723" y="1983486"/>
            <a:ext cx="134682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ঝাঁক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1683" y="5154497"/>
            <a:ext cx="480853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পাখি,মাছ,মাছি ইত্যাদির দল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83" y="1090070"/>
            <a:ext cx="4424149" cy="3521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4"/>
          <p:cNvSpPr txBox="1"/>
          <p:nvPr/>
        </p:nvSpPr>
        <p:spPr>
          <a:xfrm>
            <a:off x="5635253" y="5183546"/>
            <a:ext cx="410139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পাখিরা ঝাঁক বেধে উড়ছে।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377</Words>
  <Application>Microsoft Office PowerPoint</Application>
  <PresentationFormat>Widescreen</PresentationFormat>
  <Paragraphs>72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Ashraful Alam</dc:creator>
  <cp:lastModifiedBy>Md. Ashraful Alam</cp:lastModifiedBy>
  <cp:revision>46</cp:revision>
  <dcterms:created xsi:type="dcterms:W3CDTF">2016-03-20T16:46:56Z</dcterms:created>
  <dcterms:modified xsi:type="dcterms:W3CDTF">2016-03-23T17:00:35Z</dcterms:modified>
</cp:coreProperties>
</file>